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7" r:id="rId2"/>
    <p:sldId id="258" r:id="rId3"/>
    <p:sldId id="268" r:id="rId4"/>
    <p:sldId id="259" r:id="rId5"/>
    <p:sldId id="269" r:id="rId6"/>
    <p:sldId id="260" r:id="rId7"/>
    <p:sldId id="270" r:id="rId8"/>
    <p:sldId id="264" r:id="rId9"/>
    <p:sldId id="271" r:id="rId10"/>
    <p:sldId id="261" r:id="rId11"/>
    <p:sldId id="272" r:id="rId12"/>
    <p:sldId id="262" r:id="rId13"/>
    <p:sldId id="273" r:id="rId14"/>
    <p:sldId id="263" r:id="rId15"/>
    <p:sldId id="274" r:id="rId16"/>
    <p:sldId id="265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435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474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798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8115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53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15037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337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454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887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900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20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06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449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97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67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139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20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5797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715" y="296214"/>
            <a:ext cx="10559088" cy="2062766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ҚР БІЛІМ ЖӘНЕ ҒЫЛЫМ МИНИСТІРЛІГІ Шымкент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«№136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мектеп»коммуналдық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мекемесінің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 СЫНЫП БІРЛЕСТІГІ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358980"/>
            <a:ext cx="9144000" cy="449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11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8806" y="559158"/>
            <a:ext cx="7303953" cy="767366"/>
          </a:xfrm>
        </p:spPr>
        <p:txBody>
          <a:bodyPr/>
          <a:lstStyle/>
          <a:p>
            <a:pPr algn="ctr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Жолшора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арайлым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2812" y="2060620"/>
            <a:ext cx="6520444" cy="3812146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Лауазымы:Бастауыш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</a:t>
            </a: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М.Сапарбаев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2012-2015жж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2023-2025ж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Орталык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Азия университет</a:t>
            </a: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Педагог-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сарапшы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өтілі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50" y="1555423"/>
            <a:ext cx="3774311" cy="479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92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82174" y="1150069"/>
            <a:ext cx="8534400" cy="5033915"/>
          </a:xfrm>
        </p:spPr>
        <p:txBody>
          <a:bodyPr>
            <a:normAutofit lnSpcReduction="10000"/>
          </a:bodyPr>
          <a:lstStyle/>
          <a:p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Мадақтама Республикалық ғылыми әдістемелік журналы </a:t>
            </a:r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2023 ж</a:t>
            </a:r>
            <a:endParaRPr lang="kk-KZ" sz="2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Мақатаев оқулары Алғыс хат 202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Шымкент </a:t>
            </a:r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қаласының білім басқармасы әдістемелік орталығы Алғыс хат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«Абай оқулары» Алғыс хат 2024 </a:t>
            </a:r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«Білім шыңы» Республикалық Білім беру парадигмасын дамыту және біліктілікті арттыру орталығы «Каникулда кітап оқимыз» Марафон-байқауы Алғыс хат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2024 </a:t>
            </a:r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pPr lvl="0">
              <a:buClr>
                <a:prstClr val="white"/>
              </a:buClr>
            </a:pPr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«Самғау»республикалық білім беру орталығы Алғыс хат 2025-2026 ж</a:t>
            </a:r>
          </a:p>
          <a:p>
            <a:pPr>
              <a:buClr>
                <a:prstClr val="white"/>
              </a:buClr>
            </a:pPr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Шымкент қаласының білім басқармасы әдістемелік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орталығы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Мадақтама  </a:t>
            </a:r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pPr lvl="0">
              <a:buClr>
                <a:prstClr val="white"/>
              </a:buClr>
            </a:pP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>
              <a:buClr>
                <a:prstClr val="white"/>
              </a:buClr>
            </a:pPr>
            <a:endParaRPr lang="kk-KZ" sz="2400" dirty="0">
              <a:solidFill>
                <a:srgbClr val="146194">
                  <a:lumMod val="7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sz="2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28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1380" y="520520"/>
            <a:ext cx="7831987" cy="806003"/>
          </a:xfrm>
        </p:spPr>
        <p:txBody>
          <a:bodyPr>
            <a:noAutofit/>
          </a:bodyPr>
          <a:lstStyle/>
          <a:p>
            <a:pPr algn="ctr"/>
            <a:r>
              <a:rPr lang="ru-RU" sz="3600" b="1" i="1" cap="none" dirty="0" err="1" smtClean="0">
                <a:ln>
                  <a:noFill/>
                </a:ln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Аманбаева</a:t>
            </a:r>
            <a:r>
              <a:rPr lang="ru-RU" sz="3600" b="1" i="1" cap="none" dirty="0" smtClean="0">
                <a:ln>
                  <a:noFill/>
                </a:ln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600" b="1" i="1" cap="none" dirty="0" err="1" smtClean="0">
                <a:ln>
                  <a:noFill/>
                </a:ln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Алипа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1297" y="1939940"/>
            <a:ext cx="6021388" cy="3945704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Лауазымы:Бастауыш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Шапу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2008-2010жж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Педагог-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сарапшы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өтілі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547" y="1326523"/>
            <a:ext cx="3714750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99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990" y="910019"/>
            <a:ext cx="10546165" cy="6156100"/>
          </a:xfrm>
        </p:spPr>
        <p:txBody>
          <a:bodyPr>
            <a:normAutofit/>
          </a:bodyPr>
          <a:lstStyle/>
          <a:p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ҚР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оқу ағарту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министрлігі Республикалық «Мақатаев" оқулары Алғыс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хат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«ӨRLEU» біліктілікті арттыру ұлттық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орталығы Сертификат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2025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«ӨRLEU» біліктілікті арттыру ұлттық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орталығы Мадақтама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2024 ж</a:t>
            </a:r>
          </a:p>
          <a:p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Мектепшілік Алғыс </a:t>
            </a:r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хат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  <a:endParaRPr lang="kk-KZ" sz="2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Дарын онлайн Сертификат </a:t>
            </a:r>
            <a:r>
              <a:rPr lang="kk-KZ" sz="2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2024 ж</a:t>
            </a:r>
            <a:endParaRPr lang="kk-KZ" sz="22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«Мың бала » Мақатаев оқулары Алғыс </a:t>
            </a:r>
            <a:r>
              <a:rPr lang="kk-KZ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хат 2025 ж</a:t>
            </a:r>
          </a:p>
          <a:p>
            <a:pPr lvl="0">
              <a:buClr>
                <a:prstClr val="white"/>
              </a:buClr>
            </a:pPr>
            <a:endParaRPr lang="kk-KZ" dirty="0">
              <a:solidFill>
                <a:srgbClr val="146194">
                  <a:lumMod val="7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>
              <a:buClr>
                <a:prstClr val="white"/>
              </a:buClr>
            </a:pPr>
            <a:endParaRPr lang="kk-KZ" dirty="0">
              <a:solidFill>
                <a:srgbClr val="146194">
                  <a:lumMod val="7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359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7138" y="623552"/>
            <a:ext cx="8205474" cy="651456"/>
          </a:xfrm>
        </p:spPr>
        <p:txBody>
          <a:bodyPr>
            <a:noAutofit/>
          </a:bodyPr>
          <a:lstStyle/>
          <a:p>
            <a:pPr algn="ctr"/>
            <a:r>
              <a:rPr lang="ru-RU" sz="4000" b="1" i="1" cap="none" dirty="0" smtClean="0">
                <a:ln>
                  <a:noFill/>
                </a:ln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Шералиева </a:t>
            </a:r>
            <a:r>
              <a:rPr lang="ru-RU" sz="4000" b="1" i="1" cap="none" dirty="0" err="1" smtClean="0">
                <a:ln>
                  <a:noFill/>
                </a:ln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Жанар</a:t>
            </a:r>
            <a:r>
              <a:rPr lang="ru-RU" sz="4000" b="1" i="1" cap="none" dirty="0" smtClean="0">
                <a:ln>
                  <a:noFill/>
                </a:ln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2812" y="1777286"/>
            <a:ext cx="6021388" cy="4275784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Білімі: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endParaRPr lang="en-US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ОҚПУ бакалавр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2000-2003ж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Педагог-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</a:t>
            </a:r>
            <a:endParaRPr lang="en-US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өтілі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64" y="1406983"/>
            <a:ext cx="3520252" cy="498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15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160730" y="1497169"/>
            <a:ext cx="8534400" cy="3615267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Құрмет грамотасы Білім шыңы 2024 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«Жас Ұлан Мадақтама  202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  <a:endParaRPr lang="kk-KZ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>
              <a:buClr>
                <a:prstClr val="white"/>
              </a:buClr>
            </a:pP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USHQYR 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Республикалық білім орталығы Алғыс хат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2023ж</a:t>
            </a:r>
            <a:endParaRPr lang="kk-KZ" sz="24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73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9719" y="412125"/>
            <a:ext cx="6930466" cy="811369"/>
          </a:xfrm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  <a:spcAft>
                <a:spcPts val="600"/>
              </a:spcAft>
            </a:pPr>
            <a:r>
              <a:rPr lang="kk-KZ" sz="3600" b="1" i="1" cap="none" dirty="0" smtClean="0">
                <a:ln>
                  <a:noFill/>
                </a:ln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Сарсенова Багила Махановна 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2812" y="1815922"/>
            <a:ext cx="6021388" cy="3374264"/>
          </a:xfrm>
        </p:spPr>
        <p:txBody>
          <a:bodyPr>
            <a:normAutofit fontScale="25000" lnSpcReduction="20000"/>
          </a:bodyPr>
          <a:lstStyle/>
          <a:p>
            <a:r>
              <a:rPr lang="kk-KZ" sz="9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Лауазымы:Бастауыш сынып мұғалімі</a:t>
            </a:r>
          </a:p>
          <a:p>
            <a:pPr lvl="0">
              <a:buClr>
                <a:prstClr val="white"/>
              </a:buClr>
            </a:pPr>
            <a:r>
              <a:rPr lang="ru-RU" sz="9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Білімі: </a:t>
            </a:r>
            <a:r>
              <a:rPr lang="ru-RU" sz="9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endParaRPr lang="ru-RU" sz="9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prstClr val="white"/>
              </a:buClr>
            </a:pPr>
            <a:r>
              <a:rPr lang="ru-RU" sz="9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9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9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9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О</a:t>
            </a:r>
            <a:r>
              <a:rPr lang="kk-KZ" sz="9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ҚПУ </a:t>
            </a:r>
            <a:r>
              <a:rPr lang="ru-RU" sz="9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2001-2005жж</a:t>
            </a:r>
            <a:endParaRPr lang="ru-RU" sz="9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prstClr val="white"/>
              </a:buClr>
            </a:pPr>
            <a:r>
              <a:rPr lang="ru-RU" sz="9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sz="9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9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</a:t>
            </a:r>
            <a:r>
              <a:rPr lang="ru-RU" sz="9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сарапшы</a:t>
            </a:r>
            <a:endParaRPr lang="ru-RU" sz="9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prstClr val="white"/>
              </a:buClr>
            </a:pPr>
            <a:r>
              <a:rPr lang="ru-RU" sz="9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9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9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өтілі</a:t>
            </a:r>
            <a:r>
              <a:rPr lang="ru-RU" sz="9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9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ru-RU" sz="9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9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754" y="1364562"/>
            <a:ext cx="3704734" cy="5036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06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84211" y="1175198"/>
            <a:ext cx="10417377" cy="5843789"/>
          </a:xfrm>
        </p:spPr>
        <p:txBody>
          <a:bodyPr>
            <a:normAutofit/>
          </a:bodyPr>
          <a:lstStyle/>
          <a:p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ӨRLEU» біліктілікті арттыру ұлттық </a:t>
            </a: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орталығы Сертификат 2024 ж</a:t>
            </a:r>
          </a:p>
          <a:p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Шымкент қаласы </a:t>
            </a: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білім,басқармасы Алғыс </a:t>
            </a: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хат </a:t>
            </a: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2025 </a:t>
            </a: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«Ұлы Тұлға» ғылыми әдістемелік </a:t>
            </a:r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журналы Алғыс хат 2025 ж</a:t>
            </a:r>
          </a:p>
          <a:p>
            <a:pPr lvl="0">
              <a:buClr>
                <a:prstClr val="white"/>
              </a:buClr>
            </a:pP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Республикалық ғылыми әдңстемелік журналы  </a:t>
            </a:r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Алғыс хат </a:t>
            </a:r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2025 ж</a:t>
            </a:r>
            <a:endParaRPr lang="kk-KZ" sz="26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>
              <a:buClr>
                <a:prstClr val="white"/>
              </a:buClr>
            </a:pPr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Республикалық ғылыми әдңстемелік журналы  </a:t>
            </a: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Сертификат  </a:t>
            </a:r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2025 ж</a:t>
            </a:r>
          </a:p>
          <a:p>
            <a:pPr lvl="0">
              <a:buClr>
                <a:prstClr val="white"/>
              </a:buClr>
            </a:pP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Дарын онлайын Сертификат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2023ж</a:t>
            </a:r>
            <a:endParaRPr lang="kk-KZ" sz="26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>
              <a:buClr>
                <a:prstClr val="white"/>
              </a:buClr>
            </a:pP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BILIMGE </a:t>
            </a:r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ORLEU үздіксіз кәсіптік білім беру </a:t>
            </a: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орталығы Сертификат 2025 ж</a:t>
            </a:r>
          </a:p>
          <a:p>
            <a:pPr lvl="0">
              <a:buClr>
                <a:prstClr val="white"/>
              </a:buClr>
            </a:pPr>
            <a:endParaRPr lang="kk-KZ" dirty="0">
              <a:solidFill>
                <a:srgbClr val="146194">
                  <a:lumMod val="7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>
              <a:buClr>
                <a:prstClr val="white"/>
              </a:buClr>
            </a:pPr>
            <a:endParaRPr lang="kk-KZ" dirty="0">
              <a:solidFill>
                <a:srgbClr val="146194">
                  <a:lumMod val="7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371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3949" y="721217"/>
            <a:ext cx="9250251" cy="759854"/>
          </a:xfrm>
        </p:spPr>
        <p:txBody>
          <a:bodyPr/>
          <a:lstStyle/>
          <a:p>
            <a:pPr algn="ctr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Аширимбетова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Перизат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38721" y="2356835"/>
            <a:ext cx="6855295" cy="3670478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Лауазымы: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Араб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ОҚМУ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2002-2005ж     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Педагог-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өтілі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24жыл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804" y="1577860"/>
            <a:ext cx="3413878" cy="444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21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645575" y="1609860"/>
            <a:ext cx="8534400" cy="4675030"/>
          </a:xfrm>
        </p:spPr>
        <p:txBody>
          <a:bodyPr>
            <a:normAutofit/>
          </a:bodyPr>
          <a:lstStyle/>
          <a:p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Мадақтама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Өрлеу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2024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1-дәрежелі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диплом </a:t>
            </a: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Білім-Өркениеті.Астана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қаласы 2024 ж.</a:t>
            </a:r>
          </a:p>
          <a:p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Алғыс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хат </a:t>
            </a: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Шымкент қаласының білім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басқармасы.</a:t>
            </a:r>
          </a:p>
          <a:p>
            <a:pPr marL="0" indent="0"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Б.Умарова 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2024 ж.</a:t>
            </a:r>
          </a:p>
          <a:p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Алғыс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хат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Республикалық ғылыми әдістемелік журналы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2024 ж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Алғыс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хат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Самұрық олимпиадасы</a:t>
            </a: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 ұлан 2023ж</a:t>
            </a:r>
            <a:endParaRPr lang="kk-KZ" sz="24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23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8952" y="489397"/>
            <a:ext cx="8192595" cy="762000"/>
          </a:xfrm>
        </p:spPr>
        <p:txBody>
          <a:bodyPr/>
          <a:lstStyle/>
          <a:p>
            <a:pPr algn="ctr"/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Әбибулла Ұлбала Әбдірасуллақызы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57245" y="2017211"/>
            <a:ext cx="6021388" cy="3958585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Лауазымы:Бастауыш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Білімі:Жоғары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Педагог-модератор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өтілі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244" y="1535771"/>
            <a:ext cx="3215915" cy="444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35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idx="1"/>
          </p:nvPr>
        </p:nvSpPr>
        <p:spPr>
          <a:xfrm>
            <a:off x="619818" y="1139780"/>
            <a:ext cx="10456014" cy="5718220"/>
          </a:xfrm>
        </p:spPr>
        <p:txBody>
          <a:bodyPr>
            <a:normAutofit/>
          </a:bodyPr>
          <a:lstStyle/>
          <a:p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Диплом І дәрежелі Білім өркениеті Қазақстан дарыны 2024ж </a:t>
            </a:r>
            <a:endParaRPr lang="kk-KZ" sz="26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Алғыс хат Ұстаз тілегі 2024 </a:t>
            </a: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Мадақтама ТҮРКІСТАН </a:t>
            </a:r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ҰСТАЗЫ 2024 ж</a:t>
            </a:r>
            <a:endParaRPr lang="kk-KZ" sz="26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>
              <a:buClr>
                <a:prstClr val="white"/>
              </a:buClr>
            </a:pPr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Құрмет грамотасы Ұстаз тілегі 2024 ж</a:t>
            </a:r>
            <a:endParaRPr lang="kk-KZ" sz="2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>
              <a:buClr>
                <a:prstClr val="white"/>
              </a:buClr>
            </a:pP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Мадақтама Түркістан Ұстазы 2024 </a:t>
            </a: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pPr lvl="0">
              <a:buClr>
                <a:prstClr val="white"/>
              </a:buClr>
            </a:pP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Адамның үйлесімді дамуы ұлттық институты коммерциялық емес акционерлік қоғам Сертификат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2023ж </a:t>
            </a:r>
          </a:p>
          <a:p>
            <a:pPr lvl="0">
              <a:buClr>
                <a:prstClr val="white"/>
              </a:buClr>
            </a:pP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Өрлеу біліктілікті арттыру Сертификат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2025</a:t>
            </a:r>
            <a:r>
              <a:rPr lang="kk-KZ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  <a:endParaRPr lang="kk-KZ" sz="2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>
              <a:buClr>
                <a:prstClr val="white"/>
              </a:buClr>
            </a:pPr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Диплом  Білім әлемі 2024 ж</a:t>
            </a:r>
            <a:endParaRPr lang="kk-KZ" sz="26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>
              <a:buClr>
                <a:prstClr val="white"/>
              </a:buClr>
            </a:pPr>
            <a:endParaRPr lang="kk-KZ" sz="2400" dirty="0">
              <a:solidFill>
                <a:srgbClr val="146194">
                  <a:lumMod val="7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16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8045" y="348803"/>
            <a:ext cx="8372899" cy="1003479"/>
          </a:xfrm>
        </p:spPr>
        <p:txBody>
          <a:bodyPr/>
          <a:lstStyle/>
          <a:p>
            <a:pPr algn="ctr"/>
            <a:r>
              <a:rPr lang="ru-RU" b="1" i="1" dirty="0" err="1" smtClean="0"/>
              <a:t>Жайшибекова</a:t>
            </a:r>
            <a:r>
              <a:rPr lang="ru-RU" b="1" i="1" dirty="0" smtClean="0"/>
              <a:t> Алтынай </a:t>
            </a:r>
            <a:r>
              <a:rPr lang="ru-RU" b="1" i="1" dirty="0" err="1" smtClean="0"/>
              <a:t>Мухтаровна</a:t>
            </a:r>
            <a:r>
              <a:rPr lang="ru-RU" b="1" i="1" dirty="0" smtClean="0"/>
              <a:t> </a:t>
            </a:r>
            <a:endParaRPr lang="ru-RU" b="1" i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2812" y="1558344"/>
            <a:ext cx="6021388" cy="395381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Лауазымы: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магистр</a:t>
            </a:r>
          </a:p>
          <a:p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М.Әуезов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ОҚМПУ 1997-2002жж  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Педагог-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сарапшы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өтілі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25жыл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67" y="1558343"/>
            <a:ext cx="4166647" cy="4474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25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84211" y="1149439"/>
            <a:ext cx="10159799" cy="5393028"/>
          </a:xfrm>
        </p:spPr>
        <p:txBody>
          <a:bodyPr>
            <a:normAutofit fontScale="92500" lnSpcReduction="20000"/>
          </a:bodyPr>
          <a:lstStyle/>
          <a:p>
            <a:r>
              <a:rPr lang="kk-KZ" sz="45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Құрмет грамотасы МЕДИА БІЛІМ 2024</a:t>
            </a:r>
            <a:endParaRPr lang="kk-KZ" sz="45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Clr>
                <a:prstClr val="white"/>
              </a:buClr>
            </a:pPr>
            <a:r>
              <a:rPr lang="kk-KZ" sz="45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Диплом І дәрежелі Жаңа Қазақстан 2024ж Садыханов М.С</a:t>
            </a:r>
            <a:endParaRPr lang="kk-KZ" sz="4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ru-RU" sz="45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Білім-Өркениеті</a:t>
            </a:r>
            <a:r>
              <a:rPr lang="ru-RU" sz="45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Ұлттық</a:t>
            </a:r>
            <a:r>
              <a:rPr lang="ru-RU" sz="45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Инновациялық</a:t>
            </a:r>
            <a:r>
              <a:rPr lang="ru-RU" sz="45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Ғылыми-Зерттеу</a:t>
            </a:r>
            <a:r>
              <a:rPr lang="ru-RU" sz="45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5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Орталығы</a:t>
            </a:r>
            <a:r>
              <a:rPr lang="ru-RU" sz="45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Астана </a:t>
            </a:r>
            <a:r>
              <a:rPr lang="ru-RU" sz="45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қаласы</a:t>
            </a:r>
            <a:r>
              <a:rPr lang="ru-RU" sz="45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ru-RU" sz="45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дәрежелі</a:t>
            </a:r>
            <a:r>
              <a:rPr lang="ru-RU" sz="45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диплом 2024 ж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kk-KZ" sz="45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Мадақтама Өрлеу 2024 </a:t>
            </a:r>
            <a:r>
              <a:rPr lang="kk-KZ" sz="45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</a:t>
            </a:r>
          </a:p>
          <a:p>
            <a:pPr lvl="0">
              <a:lnSpc>
                <a:spcPct val="105000"/>
              </a:lnSpc>
              <a:spcAft>
                <a:spcPts val="800"/>
              </a:spcAft>
              <a:buClr>
                <a:prstClr val="white"/>
              </a:buClr>
            </a:pPr>
            <a:r>
              <a:rPr lang="kk-KZ" sz="45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Алғыс хат Ілияс оқулары </a:t>
            </a:r>
            <a:r>
              <a:rPr lang="kk-KZ" sz="45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 ж</a:t>
            </a:r>
          </a:p>
          <a:p>
            <a:pPr marL="0" lvl="0" indent="0">
              <a:lnSpc>
                <a:spcPct val="105000"/>
              </a:lnSpc>
              <a:spcAft>
                <a:spcPts val="800"/>
              </a:spcAft>
              <a:buClr>
                <a:prstClr val="white"/>
              </a:buClr>
              <a:buNone/>
            </a:pPr>
            <a:endParaRPr lang="kk-KZ" sz="4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80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72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6834" y="443248"/>
            <a:ext cx="8387366" cy="690093"/>
          </a:xfrm>
        </p:spPr>
        <p:txBody>
          <a:bodyPr>
            <a:normAutofit/>
          </a:bodyPr>
          <a:lstStyle/>
          <a:p>
            <a:pPr algn="ctr"/>
            <a:r>
              <a:rPr lang="ru-RU" sz="3600" b="1" i="1" cap="none" dirty="0" err="1" smtClean="0">
                <a:ln>
                  <a:noFill/>
                </a:ln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Серикбаева</a:t>
            </a:r>
            <a:r>
              <a:rPr lang="ru-RU" sz="3600" b="1" i="1" cap="none" dirty="0" smtClean="0">
                <a:ln>
                  <a:noFill/>
                </a:ln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600" b="1" i="1" cap="none" dirty="0" err="1" smtClean="0">
                <a:ln>
                  <a:noFill/>
                </a:ln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Жанар</a:t>
            </a:r>
            <a:r>
              <a:rPr lang="ru-RU" sz="3600" b="1" i="1" cap="none" dirty="0" smtClean="0">
                <a:ln>
                  <a:noFill/>
                </a:ln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2812" y="1674254"/>
            <a:ext cx="6021388" cy="3151745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</a:t>
            </a: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Шымкент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тәрбиесі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институты 1991-1995ж</a:t>
            </a: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Педагог-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өтілі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30жыл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1" b="15712"/>
          <a:stretch/>
        </p:blipFill>
        <p:spPr bwMode="auto">
          <a:xfrm>
            <a:off x="1300899" y="1133341"/>
            <a:ext cx="3048000" cy="49676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7472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787242" y="1097924"/>
            <a:ext cx="9477220" cy="5393028"/>
          </a:xfrm>
        </p:spPr>
        <p:txBody>
          <a:bodyPr>
            <a:normAutofit/>
          </a:bodyPr>
          <a:lstStyle/>
          <a:p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Шымкент қаласының білім басқармасы әдістемелік орталығы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Алғыс хат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2025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Білім-Өркениеті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Ұлттық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Инновациялық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Ғылыми-Зерттеу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Орталығы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Астана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қаласы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дәрежелі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диплом 2024 ж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Алғыс хат </a:t>
            </a: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Самұрық олимпиадасы. Жас ұлан 2023ж</a:t>
            </a:r>
            <a:endParaRPr lang="kk-KZ" sz="24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Мадақтама ТҮРКІСТАН ҰСТАЗЫ 2024 ж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588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761</TotalTime>
  <Words>612</Words>
  <Application>Microsoft Office PowerPoint</Application>
  <PresentationFormat>Широкоэкранный</PresentationFormat>
  <Paragraphs>100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Calibri</vt:lpstr>
      <vt:lpstr>Century Gothic</vt:lpstr>
      <vt:lpstr>Times New Roman</vt:lpstr>
      <vt:lpstr>Wingdings 3</vt:lpstr>
      <vt:lpstr>Сектор</vt:lpstr>
      <vt:lpstr>ҚР БІЛІМ ЖӘНЕ ҒЫЛЫМ МИНИСТІРЛІГІ Шымкент Қаласы «№136 жалпы орта білім беретін мектеп»коммуналдық мемлекеттік мекемесінің БАСТАУЫШ СЫНЫП БІРЛЕСТІГІ</vt:lpstr>
      <vt:lpstr>Аширимбетова Перизат</vt:lpstr>
      <vt:lpstr>Презентация PowerPoint</vt:lpstr>
      <vt:lpstr>Әбибулла Ұлбала Әбдірасуллақызы</vt:lpstr>
      <vt:lpstr>Презентация PowerPoint</vt:lpstr>
      <vt:lpstr>Жайшибекова Алтынай Мухтаровна </vt:lpstr>
      <vt:lpstr>Презентация PowerPoint</vt:lpstr>
      <vt:lpstr>Серикбаева Жанар </vt:lpstr>
      <vt:lpstr>Презентация PowerPoint</vt:lpstr>
      <vt:lpstr>Жолшора арайлым</vt:lpstr>
      <vt:lpstr>Презентация PowerPoint</vt:lpstr>
      <vt:lpstr>Аманбаева Алипа</vt:lpstr>
      <vt:lpstr>Презентация PowerPoint</vt:lpstr>
      <vt:lpstr>Шералиева Жанар </vt:lpstr>
      <vt:lpstr>Презентация PowerPoint</vt:lpstr>
      <vt:lpstr>Сарсенова Багила Махановна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Asel</cp:lastModifiedBy>
  <cp:revision>44</cp:revision>
  <dcterms:created xsi:type="dcterms:W3CDTF">2025-10-24T01:07:50Z</dcterms:created>
  <dcterms:modified xsi:type="dcterms:W3CDTF">2025-10-28T05:47:19Z</dcterms:modified>
</cp:coreProperties>
</file>