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7" r:id="rId2"/>
    <p:sldId id="258" r:id="rId3"/>
    <p:sldId id="268" r:id="rId4"/>
    <p:sldId id="259" r:id="rId5"/>
    <p:sldId id="269" r:id="rId6"/>
    <p:sldId id="260" r:id="rId7"/>
    <p:sldId id="270" r:id="rId8"/>
    <p:sldId id="264" r:id="rId9"/>
    <p:sldId id="271" r:id="rId10"/>
    <p:sldId id="261" r:id="rId11"/>
    <p:sldId id="278" r:id="rId12"/>
    <p:sldId id="262" r:id="rId13"/>
    <p:sldId id="273" r:id="rId14"/>
    <p:sldId id="263" r:id="rId15"/>
    <p:sldId id="274" r:id="rId16"/>
    <p:sldId id="265" r:id="rId17"/>
    <p:sldId id="275" r:id="rId18"/>
    <p:sldId id="266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356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7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798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8115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853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1503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337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454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887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900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20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065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44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973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677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13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201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5797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715" y="296214"/>
            <a:ext cx="10559088" cy="2062766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ҚР БІЛІМ ЖӘНЕ ҒЫЛЫМ МИНИСТІРЛІГІ Шымкент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Қаласы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«№136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беретін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мектеп»коммуналдық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мекемесінің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БАСТАУЫШ СЫНЫП БІРЛЕСТІГІ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002" y="2488675"/>
            <a:ext cx="9464249" cy="421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13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8806" y="559158"/>
            <a:ext cx="7303953" cy="767366"/>
          </a:xfrm>
        </p:spPr>
        <p:txBody>
          <a:bodyPr/>
          <a:lstStyle/>
          <a:p>
            <a:pPr algn="ctr"/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Қаныбек халия Шиленбайқызы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2812" y="2060620"/>
            <a:ext cx="6520444" cy="3812146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Лауазымы:Бастауыш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мұғалімі</a:t>
            </a:r>
            <a:endPara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Білімі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</a:t>
            </a:r>
          </a:p>
          <a:p>
            <a:r>
              <a:rPr 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Бітірген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орны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Шымкент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өзбек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инженерлік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гуманитарлық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университеті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 2000-2004жж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Санаты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Педагог-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зерттеуші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өтілі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23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70" y="1631201"/>
            <a:ext cx="3904072" cy="43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23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87242" y="1097924"/>
            <a:ext cx="9477220" cy="5393028"/>
          </a:xfrm>
        </p:spPr>
        <p:txBody>
          <a:bodyPr>
            <a:normAutofit/>
          </a:bodyPr>
          <a:lstStyle/>
          <a:p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Шымкент қаласының білім басқармасы әдістемелік орталығы  </a:t>
            </a: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КММ-сі Алғыс хат 2024 ж</a:t>
            </a:r>
          </a:p>
          <a:p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Халықаралық ғылым мен білімді қолдау орталы «EDU PRINT» жедел басу </a:t>
            </a: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баспсханасы Құрмет грамотасы 2023 ж</a:t>
            </a:r>
          </a:p>
          <a:p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Халықаралық ғылым мен білімді қолдау орталығы «Эрудит» интеллектуалды білім </a:t>
            </a: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сайты 1 дәрежелі диплом 2023 ж</a:t>
            </a:r>
          </a:p>
          <a:p>
            <a:pPr lvl="0">
              <a:buClr>
                <a:prstClr val="white"/>
              </a:buClr>
            </a:pPr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Болашақ зияткерлік </a:t>
            </a: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байқауы </a:t>
            </a:r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Алғыс хат </a:t>
            </a: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2023 ж</a:t>
            </a:r>
          </a:p>
          <a:p>
            <a:pPr lvl="0">
              <a:buClr>
                <a:prstClr val="white"/>
              </a:buClr>
            </a:pPr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Шымкент қаласының білім басқармасы әдістемелік  орталығы  </a:t>
            </a: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Ш.Айтбаева </a:t>
            </a:r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Алғыс хат </a:t>
            </a: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2025 ж</a:t>
            </a:r>
          </a:p>
          <a:p>
            <a:pPr lvl="0">
              <a:buClr>
                <a:prstClr val="white"/>
              </a:buClr>
            </a:pPr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«ӨRLEU» біліктілікті арттыру ұлттық </a:t>
            </a: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орталығы Сертификат 2025 ж</a:t>
            </a:r>
            <a:endParaRPr lang="kk-KZ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buClr>
                <a:prstClr val="white"/>
              </a:buClr>
            </a:pPr>
            <a:endParaRPr lang="kk-KZ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820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1380" y="520520"/>
            <a:ext cx="7831987" cy="806003"/>
          </a:xfrm>
        </p:spPr>
        <p:txBody>
          <a:bodyPr>
            <a:noAutofit/>
          </a:bodyPr>
          <a:lstStyle/>
          <a:p>
            <a:pPr algn="ctr"/>
            <a:r>
              <a:rPr lang="ru-RU" sz="3600" b="1" i="1" cap="none" dirty="0" err="1" smtClean="0">
                <a:ln>
                  <a:noFill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Асқарова</a:t>
            </a:r>
            <a:r>
              <a:rPr lang="ru-RU" sz="3600" b="1" i="1" cap="none" dirty="0" smtClean="0">
                <a:ln>
                  <a:noFill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600" b="1" i="1" cap="none" dirty="0" err="1" smtClean="0">
                <a:ln>
                  <a:noFill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Ботагөз</a:t>
            </a:r>
            <a:r>
              <a:rPr lang="ru-RU" sz="3600" b="1" i="1" cap="none" dirty="0" smtClean="0">
                <a:ln>
                  <a:noFill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1297" y="1939940"/>
            <a:ext cx="6021388" cy="3945704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Лауазымы:Бастауыш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мұғалімі</a:t>
            </a:r>
            <a:endPara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Білімі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</a:t>
            </a:r>
          </a:p>
          <a:p>
            <a:r>
              <a:rPr 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Бітірген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орны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Шымкент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университеті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2005-2009ж</a:t>
            </a:r>
            <a:endPara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Санаты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Педагог-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зерттеуші</a:t>
            </a:r>
            <a:endPara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өтілі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5" y="1225483"/>
            <a:ext cx="3513056" cy="434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97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576" y="862885"/>
            <a:ext cx="10546165" cy="6156100"/>
          </a:xfrm>
        </p:spPr>
        <p:txBody>
          <a:bodyPr>
            <a:normAutofit fontScale="92500" lnSpcReduction="10000"/>
          </a:bodyPr>
          <a:lstStyle/>
          <a:p>
            <a:r>
              <a:rPr lang="kk-KZ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ҚР Мәдениет және Ақпарат Министрлігі Ақберен Республикалық танымдық-шығармашылық журналы "Абай  оқулары" конкурсы </a:t>
            </a:r>
            <a:r>
              <a:rPr lang="kk-KZ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Алғыс хат 2023 ж</a:t>
            </a:r>
          </a:p>
          <a:p>
            <a:r>
              <a:rPr lang="kk-KZ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«ӨRLEU» біліктілікті арттыру ұлттық </a:t>
            </a:r>
            <a:r>
              <a:rPr lang="kk-KZ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орталығы Сертификат 2023 ж</a:t>
            </a:r>
          </a:p>
          <a:p>
            <a:r>
              <a:rPr lang="kk-KZ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«ӨRLEU» біліктілікті арттыру ұлттық </a:t>
            </a:r>
            <a:r>
              <a:rPr lang="kk-KZ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орталығы Мадақтама 2023 ж</a:t>
            </a:r>
          </a:p>
          <a:p>
            <a:r>
              <a:rPr lang="kk-KZ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Шымкент қаласының білім басқармасы әдістемелік орталығы Алғыс хат </a:t>
            </a:r>
            <a:r>
              <a:rPr lang="kk-KZ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2024 ж</a:t>
            </a:r>
          </a:p>
          <a:p>
            <a:r>
              <a:rPr lang="kk-KZ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«Білім өркениеті» ұлттық инновациялық ғылыми-зерттеу орталығы эссе жазу </a:t>
            </a:r>
            <a:r>
              <a:rPr lang="kk-KZ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байқауы 1 дәрежелі диплом 2024 ж</a:t>
            </a:r>
          </a:p>
          <a:p>
            <a:r>
              <a:rPr lang="kk-KZ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«Білім шыңы» Республикалық Білім беру парадигмасын дамыту және біліктілікті арттыру орталығы «Каникулда кітап оқимыз» </a:t>
            </a:r>
            <a:r>
              <a:rPr lang="kk-KZ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Марафон-байқауы Алғыс хат 2025 ж</a:t>
            </a:r>
          </a:p>
          <a:p>
            <a:pPr lvl="0">
              <a:buClr>
                <a:prstClr val="white"/>
              </a:buClr>
            </a:pPr>
            <a:r>
              <a:rPr lang="kk-KZ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«Самғау»республикалық білім беру </a:t>
            </a:r>
            <a:r>
              <a:rPr lang="kk-KZ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орталығы </a:t>
            </a:r>
            <a:r>
              <a:rPr lang="kk-KZ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Алғыс хат </a:t>
            </a:r>
            <a:r>
              <a:rPr lang="kk-KZ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2025-2026 ж</a:t>
            </a:r>
          </a:p>
          <a:p>
            <a:pPr lvl="0">
              <a:buClr>
                <a:prstClr val="white"/>
              </a:buClr>
            </a:pPr>
            <a:r>
              <a:rPr lang="kk-KZ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«Алтын ұрпақ» зияткерлік </a:t>
            </a:r>
            <a:r>
              <a:rPr lang="kk-KZ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олимпиядасы Грамота2025 ж</a:t>
            </a:r>
          </a:p>
          <a:p>
            <a:pPr lvl="0">
              <a:buClr>
                <a:prstClr val="white"/>
              </a:buClr>
            </a:pPr>
            <a:r>
              <a:rPr lang="kk-KZ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Республикалық әдістемелік журнал «Педагогика жаңалықтары</a:t>
            </a:r>
            <a:r>
              <a:rPr lang="kk-KZ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r>
              <a:rPr lang="kk-KZ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Алғыс хат 2025 ж</a:t>
            </a:r>
          </a:p>
          <a:p>
            <a:pPr lvl="0">
              <a:buClr>
                <a:prstClr val="white"/>
              </a:buClr>
            </a:pPr>
            <a:r>
              <a:rPr lang="kk-KZ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«ӨRLEU» біліктілікті арттыру ұлттық </a:t>
            </a:r>
            <a:r>
              <a:rPr lang="kk-KZ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орталығы Сертификат 2025 ж</a:t>
            </a:r>
          </a:p>
          <a:p>
            <a:pPr lvl="0">
              <a:buClr>
                <a:prstClr val="white"/>
              </a:buClr>
            </a:pPr>
            <a:r>
              <a:rPr lang="kk-KZ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«BILIMGE ORLEU»үздіксіз кәсіптік білім беру </a:t>
            </a:r>
            <a:r>
              <a:rPr lang="kk-KZ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орталығы </a:t>
            </a:r>
            <a:r>
              <a:rPr lang="kk-KZ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Сертификат 2025 ж</a:t>
            </a:r>
          </a:p>
          <a:p>
            <a:pPr lvl="0">
              <a:buClr>
                <a:prstClr val="white"/>
              </a:buClr>
            </a:pPr>
            <a:r>
              <a:rPr lang="kk-KZ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Республикалық әдістемелік журнал «Педагогика жаңалықтары</a:t>
            </a:r>
            <a:r>
              <a:rPr lang="kk-KZ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r>
              <a:rPr lang="kk-KZ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Сертификат 2025 ж</a:t>
            </a:r>
          </a:p>
          <a:p>
            <a:pPr lvl="0">
              <a:buClr>
                <a:prstClr val="white"/>
              </a:buClr>
            </a:pPr>
            <a:endParaRPr lang="kk-KZ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buClr>
                <a:prstClr val="white"/>
              </a:buClr>
            </a:pPr>
            <a:endParaRPr lang="kk-KZ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3590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7138" y="623552"/>
            <a:ext cx="8205474" cy="651456"/>
          </a:xfrm>
        </p:spPr>
        <p:txBody>
          <a:bodyPr>
            <a:noAutofit/>
          </a:bodyPr>
          <a:lstStyle/>
          <a:p>
            <a:pPr algn="ctr"/>
            <a:r>
              <a:rPr lang="ru-RU" sz="4000" b="1" i="1" cap="none" dirty="0" err="1" smtClean="0">
                <a:ln>
                  <a:noFill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Адилтаева</a:t>
            </a:r>
            <a:r>
              <a:rPr lang="ru-RU" sz="4000" b="1" i="1" cap="none" dirty="0" smtClean="0">
                <a:ln>
                  <a:noFill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4000" b="1" i="1" cap="none" dirty="0" err="1" smtClean="0">
                <a:ln>
                  <a:noFill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Аселхан</a:t>
            </a:r>
            <a:r>
              <a:rPr lang="ru-RU" sz="4000" b="1" i="1" cap="none" dirty="0" smtClean="0">
                <a:ln>
                  <a:noFill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4000" b="1" i="1" cap="none" dirty="0" err="1" smtClean="0">
                <a:ln>
                  <a:noFill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Носир</a:t>
            </a:r>
            <a:r>
              <a:rPr lang="kk-KZ" sz="4000" b="1" i="1" cap="none" dirty="0" smtClean="0">
                <a:ln>
                  <a:noFill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қызы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2812" y="1777286"/>
            <a:ext cx="6021388" cy="427578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Лауазымы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Бастауыш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мұғалімі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Білімі: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магистр</a:t>
            </a:r>
            <a:endParaRPr lang="en-US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Бітірген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орны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k-KZ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 ҚызПу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2011-2015жж</a:t>
            </a:r>
            <a:endParaRPr lang="en-US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Сырдария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университеты 2016-2018жж.     </a:t>
            </a:r>
            <a:endParaRPr lang="en-US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Санаты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Педагог-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модератор</a:t>
            </a:r>
            <a:endParaRPr lang="en-US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өтілі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61" y="1552350"/>
            <a:ext cx="3390554" cy="472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51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60730" y="1497169"/>
            <a:ext cx="8534400" cy="3615267"/>
          </a:xfrm>
        </p:spPr>
        <p:txBody>
          <a:bodyPr>
            <a:normAutofit/>
          </a:bodyPr>
          <a:lstStyle/>
          <a:p>
            <a:r>
              <a:rPr lang="kk-KZ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ПедСтарт республикалық </a:t>
            </a:r>
            <a:r>
              <a:rPr lang="kk-KZ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олимпиада Диплом 2024 ж</a:t>
            </a:r>
          </a:p>
          <a:p>
            <a:r>
              <a:rPr lang="kk-KZ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«ӨRLEU» біліктілікті арттыру ұлттық </a:t>
            </a:r>
            <a:r>
              <a:rPr lang="kk-KZ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орталығы Мадақтама 2024 ж</a:t>
            </a:r>
          </a:p>
          <a:p>
            <a:pPr lvl="0">
              <a:buClr>
                <a:prstClr val="white"/>
              </a:buClr>
            </a:pPr>
            <a:r>
              <a:rPr lang="kk-KZ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«ӨRLEU» біліктілікті арттыру ұлттық </a:t>
            </a:r>
            <a:r>
              <a:rPr lang="kk-KZ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орталығы </a:t>
            </a:r>
            <a:r>
              <a:rPr lang="kk-KZ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Диплом 2024 ж</a:t>
            </a:r>
          </a:p>
          <a:p>
            <a:r>
              <a:rPr lang="kk-KZ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«Galamat bilim»оқу-әдістемелік </a:t>
            </a:r>
            <a:r>
              <a:rPr lang="kk-KZ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орталығы Сертификат 2024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735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9719" y="412125"/>
            <a:ext cx="6930466" cy="811369"/>
          </a:xfrm>
        </p:spPr>
        <p:txBody>
          <a:bodyPr>
            <a:noAutofit/>
          </a:bodyPr>
          <a:lstStyle/>
          <a:p>
            <a:pPr lvl="0" algn="ctr">
              <a:spcBef>
                <a:spcPct val="20000"/>
              </a:spcBef>
              <a:spcAft>
                <a:spcPts val="600"/>
              </a:spcAft>
            </a:pPr>
            <a:r>
              <a:rPr lang="kk-KZ" sz="3600" b="1" i="1" cap="none" dirty="0" smtClean="0">
                <a:ln>
                  <a:noFill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Бердибекова Перизат Советовна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2812" y="1815922"/>
            <a:ext cx="6021388" cy="3374264"/>
          </a:xfrm>
        </p:spPr>
        <p:txBody>
          <a:bodyPr>
            <a:normAutofit fontScale="25000" lnSpcReduction="20000"/>
          </a:bodyPr>
          <a:lstStyle/>
          <a:p>
            <a:r>
              <a:rPr lang="kk-KZ" sz="9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Лауазымы:Бастауыш сынып мұғалімі</a:t>
            </a:r>
          </a:p>
          <a:p>
            <a:pPr lvl="0">
              <a:buClr>
                <a:prstClr val="white"/>
              </a:buClr>
            </a:pPr>
            <a:r>
              <a:rPr lang="ru-RU" sz="9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Білімі: </a:t>
            </a:r>
            <a:r>
              <a:rPr lang="ru-RU" sz="9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endParaRPr lang="ru-RU" sz="9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prstClr val="white"/>
              </a:buClr>
            </a:pPr>
            <a:r>
              <a:rPr lang="ru-RU" sz="9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Бітірген</a:t>
            </a:r>
            <a:r>
              <a:rPr lang="ru-RU" sz="9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9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орны:Отырар</a:t>
            </a:r>
            <a:r>
              <a:rPr lang="ru-RU" sz="9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университеті</a:t>
            </a:r>
            <a:r>
              <a:rPr lang="ru-RU" sz="9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2001-2005жж</a:t>
            </a:r>
            <a:endParaRPr lang="ru-RU" sz="9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prstClr val="white"/>
              </a:buClr>
            </a:pPr>
            <a:r>
              <a:rPr lang="ru-RU" sz="9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Санаты</a:t>
            </a:r>
            <a:r>
              <a:rPr lang="ru-RU" sz="9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9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Педагог-модератор</a:t>
            </a:r>
            <a:endParaRPr lang="ru-RU" sz="9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prstClr val="white"/>
              </a:buClr>
            </a:pPr>
            <a:r>
              <a:rPr lang="ru-RU" sz="9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sz="9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9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өтілі</a:t>
            </a:r>
            <a:r>
              <a:rPr lang="ru-RU" sz="9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9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sz="9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endParaRPr lang="ru-RU" sz="9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238" y="1438583"/>
            <a:ext cx="3166467" cy="532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62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84211" y="1175198"/>
            <a:ext cx="10417377" cy="5843789"/>
          </a:xfrm>
        </p:spPr>
        <p:txBody>
          <a:bodyPr>
            <a:normAutofit fontScale="85000" lnSpcReduction="20000"/>
          </a:bodyPr>
          <a:lstStyle/>
          <a:p>
            <a:r>
              <a:rPr lang="kk-KZ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«Алтын білім кілті»ғылыми әдістемелік зерттеу </a:t>
            </a:r>
            <a:r>
              <a:rPr lang="kk-KZ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орталығы Сертификат 2023 ж</a:t>
            </a:r>
          </a:p>
          <a:p>
            <a:r>
              <a:rPr lang="kk-KZ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Мектепішілік Л.Н.Мырзакасымова </a:t>
            </a:r>
            <a:r>
              <a:rPr lang="kk-KZ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Алғыс хат 2024 ж</a:t>
            </a:r>
          </a:p>
          <a:p>
            <a:r>
              <a:rPr lang="kk-KZ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«ӨRLEU» біліктілікті арттыру ұлттық </a:t>
            </a:r>
            <a:r>
              <a:rPr lang="kk-KZ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орталығы Сертификат 2024 ж</a:t>
            </a:r>
          </a:p>
          <a:p>
            <a:r>
              <a:rPr lang="kk-KZ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Шымкент қаласы білім,спорт жәнебюджеттік мекеме қызметкерлерініңжергіліктік кәсіптік одағы»қоғамдық </a:t>
            </a:r>
            <a:r>
              <a:rPr lang="kk-KZ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бірлестігі Алғыс хат 2024 ж</a:t>
            </a:r>
          </a:p>
          <a:p>
            <a:r>
              <a:rPr lang="kk-KZ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«ӨRLEU» біліктілікті арттыру ұлттық </a:t>
            </a:r>
            <a:r>
              <a:rPr lang="kk-KZ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орталығы Мадақтама 2024 ж</a:t>
            </a:r>
          </a:p>
          <a:p>
            <a:pPr lvl="0">
              <a:buClr>
                <a:prstClr val="white"/>
              </a:buClr>
            </a:pPr>
            <a:r>
              <a:rPr lang="kk-KZ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Шымкент қалалық жасөспірімдер </a:t>
            </a:r>
            <a:r>
              <a:rPr lang="kk-KZ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кітапханасы </a:t>
            </a:r>
            <a:r>
              <a:rPr lang="kk-KZ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Алғыс хат </a:t>
            </a:r>
            <a:r>
              <a:rPr lang="kk-KZ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2023 ж</a:t>
            </a:r>
          </a:p>
          <a:p>
            <a:pPr lvl="0">
              <a:buClr>
                <a:prstClr val="white"/>
              </a:buClr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ULAGAT </a:t>
            </a:r>
            <a:r>
              <a:rPr lang="kk-KZ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дамушы ұстаздар </a:t>
            </a:r>
            <a:r>
              <a:rPr lang="kk-KZ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орталығы Сертификат 2024 ж</a:t>
            </a:r>
          </a:p>
          <a:p>
            <a:pPr lvl="0">
              <a:buClr>
                <a:prstClr val="white"/>
              </a:buClr>
            </a:pPr>
            <a:r>
              <a:rPr lang="kk-KZ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АК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kk-KZ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kk-KZ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 </a:t>
            </a:r>
            <a:r>
              <a:rPr lang="kk-KZ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республикалық </a:t>
            </a:r>
            <a:r>
              <a:rPr lang="kk-KZ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журналы Алғыс хат 2025 ж</a:t>
            </a:r>
          </a:p>
          <a:p>
            <a:pPr lvl="0">
              <a:buClr>
                <a:prstClr val="white"/>
              </a:buClr>
            </a:pPr>
            <a:r>
              <a:rPr lang="kk-KZ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«Педогогикалық шеберлік» журналы Алғыс хат 2024 ж</a:t>
            </a:r>
          </a:p>
          <a:p>
            <a:pPr lvl="0">
              <a:buClr>
                <a:prstClr val="white"/>
              </a:buClr>
            </a:pPr>
            <a:r>
              <a:rPr lang="kk-KZ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М.Тасова атындағы  «Ең білімді педагог» </a:t>
            </a:r>
            <a:r>
              <a:rPr lang="kk-KZ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олимпиадасы 2 орын 2025 ж</a:t>
            </a:r>
          </a:p>
          <a:p>
            <a:pPr lvl="0">
              <a:buClr>
                <a:prstClr val="white"/>
              </a:buClr>
            </a:pPr>
            <a:r>
              <a:rPr lang="kk-KZ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BILIMGE ORLEU үздіксіз кәсіптік білім беру </a:t>
            </a:r>
            <a:r>
              <a:rPr lang="kk-KZ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орталығы Сертификат 2025 ж</a:t>
            </a:r>
          </a:p>
          <a:p>
            <a:pPr lvl="0">
              <a:buClr>
                <a:prstClr val="white"/>
              </a:buClr>
            </a:pPr>
            <a:r>
              <a:rPr lang="kk-KZ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«ӨRLEU» біліктілікті арттыру ұлттық </a:t>
            </a:r>
            <a:r>
              <a:rPr lang="kk-KZ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орталығы </a:t>
            </a:r>
            <a:r>
              <a:rPr lang="kk-KZ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Сертификат 2025 ж</a:t>
            </a:r>
          </a:p>
          <a:p>
            <a:pPr lvl="0">
              <a:buClr>
                <a:prstClr val="white"/>
              </a:buClr>
            </a:pPr>
            <a:r>
              <a:rPr lang="kk-KZ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«Педогогикалық шеберлік» журналы </a:t>
            </a:r>
            <a:r>
              <a:rPr lang="kk-KZ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k-KZ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Мадақтама 2024 ж</a:t>
            </a:r>
          </a:p>
          <a:p>
            <a:pPr marL="0" lvl="0" indent="0">
              <a:buClr>
                <a:prstClr val="white"/>
              </a:buClr>
              <a:buNone/>
            </a:pPr>
            <a:endParaRPr lang="kk-KZ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buClr>
                <a:prstClr val="white"/>
              </a:buClr>
            </a:pPr>
            <a:endParaRPr lang="kk-KZ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713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2738" y="520521"/>
            <a:ext cx="8952449" cy="793123"/>
          </a:xfrm>
        </p:spPr>
        <p:txBody>
          <a:bodyPr>
            <a:normAutofit/>
          </a:bodyPr>
          <a:lstStyle/>
          <a:p>
            <a:pPr algn="ctr"/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Сембиева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Айгерим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2812" y="1918952"/>
            <a:ext cx="6021388" cy="3554569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Лауазымы: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Бастауыш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мұғалімі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Білімі: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-магистр</a:t>
            </a:r>
            <a:endPara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Бітірген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орны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Silkway</a:t>
            </a:r>
            <a:r>
              <a:rPr lang="kk-KZ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халықаралық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университеті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2016-2019 Ж</a:t>
            </a:r>
          </a:p>
          <a:p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Магистр: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Ж.Ташенов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2021-2023ж</a:t>
            </a:r>
            <a:endPara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Санаты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-модератор</a:t>
            </a:r>
            <a:endPara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өтілі:6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67" t="27954" r="3067" b="-27862"/>
          <a:stretch/>
        </p:blipFill>
        <p:spPr>
          <a:xfrm>
            <a:off x="769803" y="1838227"/>
            <a:ext cx="3073241" cy="501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83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77395" y="1432775"/>
            <a:ext cx="8534400" cy="3615267"/>
          </a:xfrm>
        </p:spPr>
        <p:txBody>
          <a:bodyPr/>
          <a:lstStyle/>
          <a:p>
            <a:r>
              <a:rPr lang="kk-KZ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Жас ғалым Жастар қоғамдық </a:t>
            </a:r>
            <a:r>
              <a:rPr lang="kk-KZ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бірлестігі Алғыс хат 2023 ж</a:t>
            </a:r>
          </a:p>
          <a:p>
            <a:pPr lvl="0">
              <a:buClr>
                <a:prstClr val="white"/>
              </a:buClr>
            </a:pPr>
            <a:r>
              <a:rPr lang="kk-KZ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Шымкент қаласының білім басқармасы әдістемелік орталығы </a:t>
            </a:r>
            <a:r>
              <a:rPr lang="kk-KZ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k-KZ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Алғыс хат </a:t>
            </a:r>
            <a:r>
              <a:rPr lang="kk-KZ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2025 ж</a:t>
            </a:r>
          </a:p>
          <a:p>
            <a:pPr lvl="0">
              <a:buClr>
                <a:prstClr val="white"/>
              </a:buClr>
            </a:pPr>
            <a:r>
              <a:rPr lang="kk-KZ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Мың бала республикалықзияткерлік орталығы Абай </a:t>
            </a:r>
            <a:r>
              <a:rPr lang="kk-KZ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оқулары </a:t>
            </a:r>
            <a:r>
              <a:rPr lang="kk-KZ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Алғыс хат 2025 </a:t>
            </a:r>
            <a:r>
              <a:rPr lang="kk-KZ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</a:t>
            </a:r>
          </a:p>
          <a:p>
            <a:pPr lvl="0">
              <a:buClr>
                <a:prstClr val="white"/>
              </a:buClr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ТURKISTAN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USTAZY</a:t>
            </a:r>
            <a:r>
              <a:rPr lang="kk-KZ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Сертификат 2025ж</a:t>
            </a:r>
          </a:p>
          <a:p>
            <a:pPr lvl="0">
              <a:buClr>
                <a:prstClr val="white"/>
              </a:buClr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ТURKISTAN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USTAZY</a:t>
            </a:r>
            <a:r>
              <a:rPr lang="kk-KZ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Алғыс </a:t>
            </a:r>
            <a:r>
              <a:rPr lang="kk-KZ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хат 2025 ж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073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3949" y="721217"/>
            <a:ext cx="9250251" cy="759854"/>
          </a:xfrm>
        </p:spPr>
        <p:txBody>
          <a:bodyPr/>
          <a:lstStyle/>
          <a:p>
            <a:pPr algn="ctr"/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Маутаева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Рабиға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38721" y="2356835"/>
            <a:ext cx="6855295" cy="3670478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Лауазымы: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Бастауыш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мұғалімі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Білімі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endPara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Бітірген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орны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М.О.Әуезов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ОҚМУ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2021-2025ж     </a:t>
            </a:r>
            <a:endPara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Санаты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Педагог-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зерттеуші</a:t>
            </a:r>
            <a:endPara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өтілі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20жыл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43" y="721217"/>
            <a:ext cx="3997751" cy="562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17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45575" y="1609860"/>
            <a:ext cx="8534400" cy="4675030"/>
          </a:xfrm>
        </p:spPr>
        <p:txBody>
          <a:bodyPr>
            <a:normAutofit lnSpcReduction="10000"/>
          </a:bodyPr>
          <a:lstStyle/>
          <a:p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Мадақтама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ТURKISTAN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USTAZY</a:t>
            </a: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2024 ж</a:t>
            </a:r>
          </a:p>
          <a:p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1-дәрежелі </a:t>
            </a: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диплом </a:t>
            </a:r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Білім-Өркениеті.Астана </a:t>
            </a: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қаласы 2024 ж.</a:t>
            </a:r>
          </a:p>
          <a:p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Алғыс </a:t>
            </a: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хат </a:t>
            </a:r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Шымкент қаласының білім </a:t>
            </a: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басқармасы.Н.Шамшиева </a:t>
            </a: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2024 ж.</a:t>
            </a:r>
          </a:p>
          <a:p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Алғыс </a:t>
            </a: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хат </a:t>
            </a:r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Алтын ұрпақ зияткерлік </a:t>
            </a: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олимпиадасы 2024 ж</a:t>
            </a:r>
          </a:p>
          <a:p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Алғыс хат </a:t>
            </a:r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Кенгуру </a:t>
            </a: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ойын-конкурсы 2024 ж.</a:t>
            </a:r>
          </a:p>
          <a:p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Алғыс хат </a:t>
            </a: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Ақберен </a:t>
            </a:r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республикалық танымдық </a:t>
            </a: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журналы 2024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Алғыс </a:t>
            </a: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хат </a:t>
            </a:r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Ақбота зияткерлік олимпиадасы. Дарын </a:t>
            </a: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2025</a:t>
            </a:r>
            <a:endParaRPr lang="kk-KZ" sz="24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Алғыс </a:t>
            </a: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хат </a:t>
            </a:r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Мың бала республикалықзияткерлік орталығы Абай </a:t>
            </a: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оқулары 2025</a:t>
            </a:r>
          </a:p>
          <a:p>
            <a:endParaRPr lang="kk-KZ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5238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8952" y="489397"/>
            <a:ext cx="8192595" cy="762000"/>
          </a:xfrm>
        </p:spPr>
        <p:txBody>
          <a:bodyPr/>
          <a:lstStyle/>
          <a:p>
            <a:pPr algn="ctr"/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Налибаева Гулмира умаровна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32660" y="2017211"/>
            <a:ext cx="6021388" cy="3958585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Лауазымы:Бастауыш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мұғалімі</a:t>
            </a:r>
            <a:endPara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Білімі:Жоғары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Бітірген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орны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kk-KZ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ҚМУ 2021-2026ж</a:t>
            </a:r>
            <a:endPara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Санаты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модеоатор</a:t>
            </a:r>
            <a:endPara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өтілі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70" y="1649691"/>
            <a:ext cx="3857625" cy="445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58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idx="1"/>
          </p:nvPr>
        </p:nvSpPr>
        <p:spPr>
          <a:xfrm>
            <a:off x="619818" y="1139780"/>
            <a:ext cx="10456014" cy="5718220"/>
          </a:xfrm>
        </p:spPr>
        <p:txBody>
          <a:bodyPr>
            <a:normAutofit fontScale="92500" lnSpcReduction="20000"/>
          </a:bodyPr>
          <a:lstStyle/>
          <a:p>
            <a:r>
              <a:rPr lang="kk-KZ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Шымкент қаласының білім </a:t>
            </a:r>
            <a:r>
              <a:rPr lang="kk-KZ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басқармасы.Ж.Тәжиева </a:t>
            </a:r>
            <a:r>
              <a:rPr lang="kk-KZ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Алғыс </a:t>
            </a:r>
            <a:r>
              <a:rPr lang="kk-KZ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хат 2024ж </a:t>
            </a:r>
          </a:p>
          <a:p>
            <a:r>
              <a:rPr lang="kk-KZ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ПедСтарт республикалық </a:t>
            </a:r>
            <a:r>
              <a:rPr lang="kk-KZ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олимпиада Мадақтама 2024 ж</a:t>
            </a:r>
          </a:p>
          <a:p>
            <a:r>
              <a:rPr lang="kk-KZ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ҚР Мәдениет және Ақпарат Министрлігі Ақберен Республикалық танымдық-шығармашылық журналы «Мақатаев оқулары» конкурсы </a:t>
            </a:r>
            <a:r>
              <a:rPr lang="kk-KZ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Алғыс хат 2025 ж</a:t>
            </a:r>
          </a:p>
          <a:p>
            <a:pPr lvl="0">
              <a:buClr>
                <a:prstClr val="white"/>
              </a:buClr>
            </a:pPr>
            <a:r>
              <a:rPr lang="kk-KZ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Мың бала зияткерлік орталығы «Мағжан оқулары» </a:t>
            </a:r>
            <a:r>
              <a:rPr lang="kk-KZ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конкурсы Алғыс </a:t>
            </a:r>
            <a:r>
              <a:rPr lang="kk-KZ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хат 2025 ж</a:t>
            </a:r>
          </a:p>
          <a:p>
            <a:pPr lvl="0">
              <a:buClr>
                <a:prstClr val="white"/>
              </a:buClr>
            </a:pPr>
            <a:r>
              <a:rPr lang="kk-KZ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k-KZ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«Білім шыңы» Республикалық Білім беру парадигмасын дамыту және біліктілікті арттыру орталығы «Каникулда кітап оқимыз» Марафон-байқауы </a:t>
            </a:r>
            <a:r>
              <a:rPr lang="kk-KZ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k-KZ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Алғыс хат 2025 ж</a:t>
            </a:r>
          </a:p>
          <a:p>
            <a:pPr lvl="0">
              <a:buClr>
                <a:prstClr val="white"/>
              </a:buClr>
            </a:pPr>
            <a:r>
              <a:rPr lang="kk-KZ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Республикалық әдістемелік журнал «Педагогика жаңалықтары</a:t>
            </a:r>
            <a:r>
              <a:rPr lang="kk-KZ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r>
              <a:rPr lang="kk-KZ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Мадақтама 2024 </a:t>
            </a:r>
            <a:r>
              <a:rPr lang="kk-KZ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</a:t>
            </a:r>
          </a:p>
          <a:p>
            <a:pPr lvl="0">
              <a:buClr>
                <a:prstClr val="white"/>
              </a:buClr>
            </a:pPr>
            <a:r>
              <a:rPr lang="kk-KZ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Білім шыңы Республикалық Білім беру парадигмасын дамыту және біліктілікті арттыру орталығы </a:t>
            </a:r>
            <a:r>
              <a:rPr lang="kk-KZ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«Жас </a:t>
            </a:r>
            <a:r>
              <a:rPr lang="kk-KZ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математик» олимпиадасы Алғыс хат 2025 ж</a:t>
            </a:r>
          </a:p>
          <a:p>
            <a:pPr lvl="0">
              <a:buClr>
                <a:prstClr val="white"/>
              </a:buClr>
            </a:pPr>
            <a:endParaRPr lang="kk-KZ" sz="24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62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8045" y="348803"/>
            <a:ext cx="8372899" cy="1003479"/>
          </a:xfrm>
        </p:spPr>
        <p:txBody>
          <a:bodyPr/>
          <a:lstStyle/>
          <a:p>
            <a:pPr algn="ctr"/>
            <a:r>
              <a:rPr lang="ru-RU" b="1" i="1" dirty="0" err="1" smtClean="0"/>
              <a:t>Адырбаева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дариға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абдималитовна</a:t>
            </a:r>
            <a:r>
              <a:rPr lang="ru-RU" b="1" i="1" dirty="0" smtClean="0"/>
              <a:t> </a:t>
            </a:r>
            <a:endParaRPr lang="ru-RU" b="1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2812" y="1558344"/>
            <a:ext cx="6021388" cy="395381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Лауазымы: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Бастауыш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мұғалімі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Білімі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Бітірген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орны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М.Әуезов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2004-2008ж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Санаты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Педагог-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модератор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өтілі</a:t>
            </a:r>
            <a:r>
              <a:rPr lang="kk-K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02" y="1352282"/>
            <a:ext cx="4062952" cy="534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53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84211" y="1149439"/>
            <a:ext cx="10159799" cy="5393028"/>
          </a:xfrm>
        </p:spPr>
        <p:txBody>
          <a:bodyPr>
            <a:normAutofit fontScale="62500" lnSpcReduction="20000"/>
          </a:bodyPr>
          <a:lstStyle/>
          <a:p>
            <a:r>
              <a:rPr lang="kk-KZ" sz="4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Шымкент қаласының білім басқармасы </a:t>
            </a:r>
            <a:r>
              <a:rPr lang="kk-KZ" sz="45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Н.Шамшиева Алғыс хат 2024</a:t>
            </a:r>
          </a:p>
          <a:p>
            <a:pPr lvl="0">
              <a:buClr>
                <a:prstClr val="white"/>
              </a:buClr>
            </a:pPr>
            <a:r>
              <a:rPr lang="kk-KZ" sz="4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Мектепішілік </a:t>
            </a:r>
            <a:r>
              <a:rPr lang="kk-KZ" sz="45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Л.Н.Мырзакасымова </a:t>
            </a:r>
            <a:r>
              <a:rPr lang="kk-KZ" sz="4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Алғыс хат 2024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ru-RU" sz="45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Білім-Өркениеті</a:t>
            </a: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Ұлттық</a:t>
            </a: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Инновациялық</a:t>
            </a: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Ғылыми-Зерттеу</a:t>
            </a: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5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Орталығы</a:t>
            </a:r>
            <a:r>
              <a:rPr lang="ru-RU" sz="45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Астана </a:t>
            </a:r>
            <a:r>
              <a:rPr lang="ru-RU" sz="45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қаласы</a:t>
            </a:r>
            <a:r>
              <a:rPr lang="ru-RU" sz="45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ru-RU" sz="45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дәрежелі</a:t>
            </a:r>
            <a:r>
              <a:rPr lang="ru-RU" sz="45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диплом 2024 ж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ru-RU" sz="45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Астаналық</a:t>
            </a: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оқу-әдістемелік</a:t>
            </a: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орталығы»Мақатаев</a:t>
            </a: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оқулары</a:t>
            </a: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45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атты</a:t>
            </a: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Республикалық</a:t>
            </a: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конкурсы </a:t>
            </a:r>
            <a:r>
              <a:rPr lang="kk-KZ" sz="4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Алғыс хат </a:t>
            </a:r>
            <a:r>
              <a:rPr lang="kk-KZ" sz="45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2024 ж</a:t>
            </a:r>
          </a:p>
          <a:p>
            <a:pPr lvl="0">
              <a:lnSpc>
                <a:spcPct val="105000"/>
              </a:lnSpc>
              <a:spcAft>
                <a:spcPts val="800"/>
              </a:spcAft>
              <a:buClr>
                <a:prstClr val="white"/>
              </a:buClr>
            </a:pPr>
            <a:r>
              <a:rPr lang="ru-RU" sz="45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Мың</a:t>
            </a: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бала </a:t>
            </a:r>
            <a:r>
              <a:rPr lang="ru-RU" sz="45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зияткерлік</a:t>
            </a: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орталығы</a:t>
            </a: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Республикалық</a:t>
            </a: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45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Мағжан</a:t>
            </a: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оқулары</a:t>
            </a: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45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конкурсы </a:t>
            </a:r>
            <a:r>
              <a:rPr lang="kk-KZ" sz="4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Алғыс хат </a:t>
            </a:r>
            <a:r>
              <a:rPr lang="kk-KZ" sz="45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2025 ж</a:t>
            </a:r>
          </a:p>
          <a:p>
            <a:pPr lvl="0">
              <a:lnSpc>
                <a:spcPct val="105000"/>
              </a:lnSpc>
              <a:spcAft>
                <a:spcPts val="800"/>
              </a:spcAft>
              <a:buClr>
                <a:prstClr val="white"/>
              </a:buClr>
            </a:pP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5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</a:t>
            </a: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шыңы</a:t>
            </a: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45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Республикалық</a:t>
            </a: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</a:t>
            </a: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беру </a:t>
            </a:r>
            <a:r>
              <a:rPr lang="ru-RU" sz="45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парадигмасын</a:t>
            </a: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дамыту</a:t>
            </a: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біліктілікті</a:t>
            </a: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арттыру</a:t>
            </a: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орталығы</a:t>
            </a: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45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Каникулда</a:t>
            </a: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кітап</a:t>
            </a: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оқимыз</a:t>
            </a: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Марафон-</a:t>
            </a:r>
            <a:r>
              <a:rPr lang="ru-RU" sz="45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байқауы</a:t>
            </a: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4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Алғыс хат 2025 ж</a:t>
            </a:r>
          </a:p>
          <a:p>
            <a:pPr marL="0" lvl="0" indent="0">
              <a:lnSpc>
                <a:spcPct val="105000"/>
              </a:lnSpc>
              <a:spcAft>
                <a:spcPts val="800"/>
              </a:spcAft>
              <a:buClr>
                <a:prstClr val="white"/>
              </a:buClr>
              <a:buNone/>
            </a:pPr>
            <a:endParaRPr lang="kk-KZ" sz="45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721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6834" y="443248"/>
            <a:ext cx="8387366" cy="690093"/>
          </a:xfrm>
        </p:spPr>
        <p:txBody>
          <a:bodyPr>
            <a:normAutofit/>
          </a:bodyPr>
          <a:lstStyle/>
          <a:p>
            <a:pPr algn="ctr"/>
            <a:r>
              <a:rPr lang="ru-RU" sz="3600" b="1" i="1" cap="none" dirty="0" err="1" smtClean="0">
                <a:ln>
                  <a:noFill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Есенова</a:t>
            </a:r>
            <a:r>
              <a:rPr lang="ru-RU" sz="3600" b="1" i="1" cap="none" dirty="0" smtClean="0">
                <a:ln>
                  <a:noFill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600" b="1" i="1" cap="none" dirty="0" err="1">
                <a:ln>
                  <a:noFill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</a:t>
            </a:r>
            <a:r>
              <a:rPr lang="ru-RU" sz="3600" b="1" i="1" cap="none" dirty="0" err="1" smtClean="0">
                <a:ln>
                  <a:noFill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урила</a:t>
            </a:r>
            <a:r>
              <a:rPr lang="ru-RU" sz="3600" b="1" i="1" cap="none" dirty="0" smtClean="0">
                <a:ln>
                  <a:noFill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600" b="1" i="1" cap="none" dirty="0" err="1" smtClean="0">
                <a:ln>
                  <a:noFill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Канатовна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2812" y="1674254"/>
            <a:ext cx="6021388" cy="3151745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Лауазымы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Бастауыш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мұғалімі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Білімі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</a:t>
            </a:r>
          </a:p>
          <a:p>
            <a:r>
              <a:rPr 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Бітірген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орны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Мирас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университет 2014-2018ж</a:t>
            </a:r>
            <a:endPara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Магистр: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М.Ауезов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2020-2022жж </a:t>
            </a:r>
          </a:p>
          <a:p>
            <a:r>
              <a:rPr 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Санаты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Педагог-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модератор </a:t>
            </a:r>
            <a:endPara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өтілі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14" y="1338606"/>
            <a:ext cx="3915664" cy="453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27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87242" y="1097924"/>
            <a:ext cx="9477220" cy="5393028"/>
          </a:xfrm>
        </p:spPr>
        <p:txBody>
          <a:bodyPr>
            <a:normAutofit/>
          </a:bodyPr>
          <a:lstStyle/>
          <a:p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Шымкент қаласының білім басқармасы әдістемелік орталығы  </a:t>
            </a: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КММ-сі Алғыс хат 2024 ж</a:t>
            </a:r>
          </a:p>
          <a:p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Халықаралық ғылым мен білімді қолдау орталы «EDU PRINT» жедел басу </a:t>
            </a: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баспсханасы Құрмет грамотасы 2023 ж</a:t>
            </a:r>
          </a:p>
          <a:p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Халықаралық ғылым мен білімді қолдау орталығы «Эрудит» интеллектуалды білім </a:t>
            </a: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сайты 1 дәрежелі диплом 2023 ж</a:t>
            </a:r>
          </a:p>
          <a:p>
            <a:pPr lvl="0">
              <a:buClr>
                <a:prstClr val="white"/>
              </a:buClr>
            </a:pPr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Болашақ зияткерлік </a:t>
            </a: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байқауы </a:t>
            </a:r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Алғыс хат </a:t>
            </a: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2023 ж</a:t>
            </a:r>
          </a:p>
          <a:p>
            <a:pPr lvl="0">
              <a:buClr>
                <a:prstClr val="white"/>
              </a:buClr>
            </a:pPr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Шымкент қаласының білім басқармасы әдістемелік  орталығы  </a:t>
            </a: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Ш.Айтбаева </a:t>
            </a:r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Алғыс хат </a:t>
            </a: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2025 ж</a:t>
            </a:r>
          </a:p>
          <a:p>
            <a:pPr lvl="0">
              <a:buClr>
                <a:prstClr val="white"/>
              </a:buClr>
            </a:pPr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«ӨRLEU» біліктілікті арттыру ұлттық </a:t>
            </a: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орталығы Сертификат 2025 ж</a:t>
            </a:r>
            <a:endParaRPr lang="kk-KZ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buClr>
                <a:prstClr val="white"/>
              </a:buClr>
            </a:pPr>
            <a:endParaRPr lang="kk-KZ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588388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680</TotalTime>
  <Words>999</Words>
  <Application>Microsoft Office PowerPoint</Application>
  <PresentationFormat>Широкоэкранный</PresentationFormat>
  <Paragraphs>128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Calibri</vt:lpstr>
      <vt:lpstr>Century Gothic</vt:lpstr>
      <vt:lpstr>Times New Roman</vt:lpstr>
      <vt:lpstr>Wingdings 3</vt:lpstr>
      <vt:lpstr>Сектор</vt:lpstr>
      <vt:lpstr>ҚР БІЛІМ ЖӘНЕ ҒЫЛЫМ МИНИСТІРЛІГІ Шымкент Қаласы «№136 жалпы орта білім беретін мектеп»коммуналдық мемлекеттік мекемесінің БАСТАУЫШ СЫНЫП БІРЛЕСТІГІ</vt:lpstr>
      <vt:lpstr>Маутаева Рабиға</vt:lpstr>
      <vt:lpstr>Презентация PowerPoint</vt:lpstr>
      <vt:lpstr>Налибаева Гулмира умаровна </vt:lpstr>
      <vt:lpstr>Презентация PowerPoint</vt:lpstr>
      <vt:lpstr>Адырбаева дариға абдималитовна </vt:lpstr>
      <vt:lpstr>Презентация PowerPoint</vt:lpstr>
      <vt:lpstr>Есенова Нурила Канатовна</vt:lpstr>
      <vt:lpstr>Презентация PowerPoint</vt:lpstr>
      <vt:lpstr>Қаныбек халия Шиленбайқызы</vt:lpstr>
      <vt:lpstr>Презентация PowerPoint</vt:lpstr>
      <vt:lpstr>Асқарова Ботагөз </vt:lpstr>
      <vt:lpstr>Презентация PowerPoint</vt:lpstr>
      <vt:lpstr>Адилтаева Аселхан Носирқызы</vt:lpstr>
      <vt:lpstr>Презентация PowerPoint</vt:lpstr>
      <vt:lpstr>Бердибекова Перизат Советовна</vt:lpstr>
      <vt:lpstr>Презентация PowerPoint</vt:lpstr>
      <vt:lpstr>Сембиева Айгерим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Asel</cp:lastModifiedBy>
  <cp:revision>35</cp:revision>
  <dcterms:created xsi:type="dcterms:W3CDTF">2025-10-24T01:07:50Z</dcterms:created>
  <dcterms:modified xsi:type="dcterms:W3CDTF">2025-10-28T06:31:42Z</dcterms:modified>
</cp:coreProperties>
</file>